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0B9"/>
    <a:srgbClr val="EF525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5BA78-696A-4A7B-B9B0-76F71F5C4595}" v="39" dt="2024-10-29T14:53:42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Relationship Id="rId27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Houck" userId="80bd6518-dd04-4f55-bd5b-3223bfb4b9ea" providerId="ADAL" clId="{D255BA78-696A-4A7B-B9B0-76F71F5C4595}"/>
    <pc:docChg chg="undo custSel delSld modSld sldOrd">
      <pc:chgData name="Jim Houck" userId="80bd6518-dd04-4f55-bd5b-3223bfb4b9ea" providerId="ADAL" clId="{D255BA78-696A-4A7B-B9B0-76F71F5C4595}" dt="2024-11-06T15:48:13.054" v="2448" actId="6549"/>
      <pc:docMkLst>
        <pc:docMk/>
      </pc:docMkLst>
      <pc:sldChg chg="modSp mod">
        <pc:chgData name="Jim Houck" userId="80bd6518-dd04-4f55-bd5b-3223bfb4b9ea" providerId="ADAL" clId="{D255BA78-696A-4A7B-B9B0-76F71F5C4595}" dt="2024-10-29T14:11:09.932" v="2388" actId="20577"/>
        <pc:sldMkLst>
          <pc:docMk/>
          <pc:sldMk cId="3070743135" sldId="256"/>
        </pc:sldMkLst>
        <pc:spChg chg="mod">
          <ac:chgData name="Jim Houck" userId="80bd6518-dd04-4f55-bd5b-3223bfb4b9ea" providerId="ADAL" clId="{D255BA78-696A-4A7B-B9B0-76F71F5C4595}" dt="2024-10-29T11:28:12.713" v="1657" actId="14100"/>
          <ac:spMkLst>
            <pc:docMk/>
            <pc:sldMk cId="3070743135" sldId="256"/>
            <ac:spMk id="2" creationId="{CE65DB62-BB8C-9F68-E0C6-90791EB77A33}"/>
          </ac:spMkLst>
        </pc:spChg>
        <pc:spChg chg="mod">
          <ac:chgData name="Jim Houck" userId="80bd6518-dd04-4f55-bd5b-3223bfb4b9ea" providerId="ADAL" clId="{D255BA78-696A-4A7B-B9B0-76F71F5C4595}" dt="2024-10-29T14:11:09.932" v="2388" actId="20577"/>
          <ac:spMkLst>
            <pc:docMk/>
            <pc:sldMk cId="3070743135" sldId="256"/>
            <ac:spMk id="3" creationId="{2615D214-12AA-5D2C-868D-4BEA37B867BD}"/>
          </ac:spMkLst>
        </pc:spChg>
      </pc:sldChg>
      <pc:sldChg chg="modSp mod ord">
        <pc:chgData name="Jim Houck" userId="80bd6518-dd04-4f55-bd5b-3223bfb4b9ea" providerId="ADAL" clId="{D255BA78-696A-4A7B-B9B0-76F71F5C4595}" dt="2024-10-18T14:15:50.441" v="906" actId="20577"/>
        <pc:sldMkLst>
          <pc:docMk/>
          <pc:sldMk cId="3926743139" sldId="257"/>
        </pc:sldMkLst>
        <pc:spChg chg="mod">
          <ac:chgData name="Jim Houck" userId="80bd6518-dd04-4f55-bd5b-3223bfb4b9ea" providerId="ADAL" clId="{D255BA78-696A-4A7B-B9B0-76F71F5C4595}" dt="2024-10-18T14:15:50.441" v="906" actId="20577"/>
          <ac:spMkLst>
            <pc:docMk/>
            <pc:sldMk cId="3926743139" sldId="257"/>
            <ac:spMk id="3" creationId="{614657C7-7473-FF4F-F028-1B93C232FDED}"/>
          </ac:spMkLst>
        </pc:spChg>
      </pc:sldChg>
      <pc:sldChg chg="modSp mod">
        <pc:chgData name="Jim Houck" userId="80bd6518-dd04-4f55-bd5b-3223bfb4b9ea" providerId="ADAL" clId="{D255BA78-696A-4A7B-B9B0-76F71F5C4595}" dt="2024-10-29T14:46:17.856" v="2397" actId="14100"/>
        <pc:sldMkLst>
          <pc:docMk/>
          <pc:sldMk cId="3271396530" sldId="258"/>
        </pc:sldMkLst>
        <pc:spChg chg="mod">
          <ac:chgData name="Jim Houck" userId="80bd6518-dd04-4f55-bd5b-3223bfb4b9ea" providerId="ADAL" clId="{D255BA78-696A-4A7B-B9B0-76F71F5C4595}" dt="2024-10-21T17:34:10.671" v="1563" actId="20577"/>
          <ac:spMkLst>
            <pc:docMk/>
            <pc:sldMk cId="3271396530" sldId="258"/>
            <ac:spMk id="3" creationId="{75F93A46-9332-708E-C2BD-5F516777D208}"/>
          </ac:spMkLst>
        </pc:spChg>
        <pc:picChg chg="mod">
          <ac:chgData name="Jim Houck" userId="80bd6518-dd04-4f55-bd5b-3223bfb4b9ea" providerId="ADAL" clId="{D255BA78-696A-4A7B-B9B0-76F71F5C4595}" dt="2024-10-29T14:46:17.856" v="2397" actId="14100"/>
          <ac:picMkLst>
            <pc:docMk/>
            <pc:sldMk cId="3271396530" sldId="258"/>
            <ac:picMk id="6" creationId="{D3B5C769-6310-D9B9-4A6A-C2B95FC8B031}"/>
          </ac:picMkLst>
        </pc:picChg>
      </pc:sldChg>
      <pc:sldChg chg="modSp mod">
        <pc:chgData name="Jim Houck" userId="80bd6518-dd04-4f55-bd5b-3223bfb4b9ea" providerId="ADAL" clId="{D255BA78-696A-4A7B-B9B0-76F71F5C4595}" dt="2024-10-29T11:31:50.837" v="1992" actId="114"/>
        <pc:sldMkLst>
          <pc:docMk/>
          <pc:sldMk cId="820138369" sldId="259"/>
        </pc:sldMkLst>
        <pc:spChg chg="mod">
          <ac:chgData name="Jim Houck" userId="80bd6518-dd04-4f55-bd5b-3223bfb4b9ea" providerId="ADAL" clId="{D255BA78-696A-4A7B-B9B0-76F71F5C4595}" dt="2024-10-29T11:31:50.837" v="1992" actId="114"/>
          <ac:spMkLst>
            <pc:docMk/>
            <pc:sldMk cId="820138369" sldId="259"/>
            <ac:spMk id="3" creationId="{68D470BA-D169-FECA-1074-98B14C32D087}"/>
          </ac:spMkLst>
        </pc:spChg>
      </pc:sldChg>
      <pc:sldChg chg="addSp delSp modSp mod">
        <pc:chgData name="Jim Houck" userId="80bd6518-dd04-4f55-bd5b-3223bfb4b9ea" providerId="ADAL" clId="{D255BA78-696A-4A7B-B9B0-76F71F5C4595}" dt="2024-10-21T17:44:28.871" v="1618" actId="1076"/>
        <pc:sldMkLst>
          <pc:docMk/>
          <pc:sldMk cId="2233935283" sldId="260"/>
        </pc:sldMkLst>
        <pc:spChg chg="mod">
          <ac:chgData name="Jim Houck" userId="80bd6518-dd04-4f55-bd5b-3223bfb4b9ea" providerId="ADAL" clId="{D255BA78-696A-4A7B-B9B0-76F71F5C4595}" dt="2024-10-18T14:36:50.018" v="1233" actId="404"/>
          <ac:spMkLst>
            <pc:docMk/>
            <pc:sldMk cId="2233935283" sldId="260"/>
            <ac:spMk id="14" creationId="{48617AD6-8647-7E44-E1D0-A39499B6B6FE}"/>
          </ac:spMkLst>
        </pc:spChg>
        <pc:spChg chg="mod">
          <ac:chgData name="Jim Houck" userId="80bd6518-dd04-4f55-bd5b-3223bfb4b9ea" providerId="ADAL" clId="{D255BA78-696A-4A7B-B9B0-76F71F5C4595}" dt="2024-10-18T14:37:25.814" v="1260" actId="20577"/>
          <ac:spMkLst>
            <pc:docMk/>
            <pc:sldMk cId="2233935283" sldId="260"/>
            <ac:spMk id="15" creationId="{FB15F1F4-CE5E-D562-0279-443C7D4B8668}"/>
          </ac:spMkLst>
        </pc:spChg>
        <pc:spChg chg="mod">
          <ac:chgData name="Jim Houck" userId="80bd6518-dd04-4f55-bd5b-3223bfb4b9ea" providerId="ADAL" clId="{D255BA78-696A-4A7B-B9B0-76F71F5C4595}" dt="2024-10-18T14:38:38.819" v="1324" actId="20577"/>
          <ac:spMkLst>
            <pc:docMk/>
            <pc:sldMk cId="2233935283" sldId="260"/>
            <ac:spMk id="16" creationId="{DB66CC8E-5FF7-1C13-9F91-4FFF52D46AD8}"/>
          </ac:spMkLst>
        </pc:spChg>
        <pc:picChg chg="add mod">
          <ac:chgData name="Jim Houck" userId="80bd6518-dd04-4f55-bd5b-3223bfb4b9ea" providerId="ADAL" clId="{D255BA78-696A-4A7B-B9B0-76F71F5C4595}" dt="2024-10-18T14:41:42.598" v="1329" actId="207"/>
          <ac:picMkLst>
            <pc:docMk/>
            <pc:sldMk cId="2233935283" sldId="260"/>
            <ac:picMk id="4" creationId="{9B042059-0C08-3455-7959-422282DC2978}"/>
          </ac:picMkLst>
        </pc:picChg>
        <pc:picChg chg="del">
          <ac:chgData name="Jim Houck" userId="80bd6518-dd04-4f55-bd5b-3223bfb4b9ea" providerId="ADAL" clId="{D255BA78-696A-4A7B-B9B0-76F71F5C4595}" dt="2024-10-21T17:44:01.003" v="1593" actId="478"/>
          <ac:picMkLst>
            <pc:docMk/>
            <pc:sldMk cId="2233935283" sldId="260"/>
            <ac:picMk id="5" creationId="{07099C85-C414-5736-80DB-BC72CA45283A}"/>
          </ac:picMkLst>
        </pc:picChg>
        <pc:picChg chg="add mod">
          <ac:chgData name="Jim Houck" userId="80bd6518-dd04-4f55-bd5b-3223bfb4b9ea" providerId="ADAL" clId="{D255BA78-696A-4A7B-B9B0-76F71F5C4595}" dt="2024-10-21T17:38:28.479" v="1574" actId="1038"/>
          <ac:picMkLst>
            <pc:docMk/>
            <pc:sldMk cId="2233935283" sldId="260"/>
            <ac:picMk id="6" creationId="{C6731D22-CA69-52B3-FDB6-2129BE38610A}"/>
          </ac:picMkLst>
        </pc:picChg>
        <pc:picChg chg="del mod">
          <ac:chgData name="Jim Houck" userId="80bd6518-dd04-4f55-bd5b-3223bfb4b9ea" providerId="ADAL" clId="{D255BA78-696A-4A7B-B9B0-76F71F5C4595}" dt="2024-10-21T17:40:01.084" v="1579" actId="478"/>
          <ac:picMkLst>
            <pc:docMk/>
            <pc:sldMk cId="2233935283" sldId="260"/>
            <ac:picMk id="9" creationId="{A8CDA3BA-000A-61FC-429A-8DA3B2BF2024}"/>
          </ac:picMkLst>
        </pc:picChg>
        <pc:picChg chg="add mod modCrop">
          <ac:chgData name="Jim Houck" userId="80bd6518-dd04-4f55-bd5b-3223bfb4b9ea" providerId="ADAL" clId="{D255BA78-696A-4A7B-B9B0-76F71F5C4595}" dt="2024-10-21T17:40:37.694" v="1587" actId="1076"/>
          <ac:picMkLst>
            <pc:docMk/>
            <pc:sldMk cId="2233935283" sldId="260"/>
            <ac:picMk id="10" creationId="{1463427C-6030-48F4-2FAF-5B7D32F866A2}"/>
          </ac:picMkLst>
        </pc:picChg>
        <pc:picChg chg="del">
          <ac:chgData name="Jim Houck" userId="80bd6518-dd04-4f55-bd5b-3223bfb4b9ea" providerId="ADAL" clId="{D255BA78-696A-4A7B-B9B0-76F71F5C4595}" dt="2024-10-21T17:38:05.113" v="1569" actId="478"/>
          <ac:picMkLst>
            <pc:docMk/>
            <pc:sldMk cId="2233935283" sldId="260"/>
            <ac:picMk id="11" creationId="{D43CCA47-C5C4-F04C-BEA4-66E02694D7A6}"/>
          </ac:picMkLst>
        </pc:picChg>
        <pc:picChg chg="add mod">
          <ac:chgData name="Jim Houck" userId="80bd6518-dd04-4f55-bd5b-3223bfb4b9ea" providerId="ADAL" clId="{D255BA78-696A-4A7B-B9B0-76F71F5C4595}" dt="2024-10-21T17:44:28.871" v="1618" actId="1076"/>
          <ac:picMkLst>
            <pc:docMk/>
            <pc:sldMk cId="2233935283" sldId="260"/>
            <ac:picMk id="17" creationId="{A84844AF-A2A1-9BFD-92D4-84F638778258}"/>
          </ac:picMkLst>
        </pc:picChg>
      </pc:sldChg>
      <pc:sldChg chg="addSp delSp modSp mod">
        <pc:chgData name="Jim Houck" userId="80bd6518-dd04-4f55-bd5b-3223bfb4b9ea" providerId="ADAL" clId="{D255BA78-696A-4A7B-B9B0-76F71F5C4595}" dt="2024-10-18T14:48:32.065" v="1344" actId="1076"/>
        <pc:sldMkLst>
          <pc:docMk/>
          <pc:sldMk cId="772474247" sldId="261"/>
        </pc:sldMkLst>
        <pc:spChg chg="del">
          <ac:chgData name="Jim Houck" userId="80bd6518-dd04-4f55-bd5b-3223bfb4b9ea" providerId="ADAL" clId="{D255BA78-696A-4A7B-B9B0-76F71F5C4595}" dt="2024-10-18T14:42:10.141" v="1330" actId="478"/>
          <ac:spMkLst>
            <pc:docMk/>
            <pc:sldMk cId="772474247" sldId="261"/>
            <ac:spMk id="3" creationId="{FF0B8695-95BA-13D3-5628-3E53557D8F7B}"/>
          </ac:spMkLst>
        </pc:spChg>
        <pc:spChg chg="del">
          <ac:chgData name="Jim Houck" userId="80bd6518-dd04-4f55-bd5b-3223bfb4b9ea" providerId="ADAL" clId="{D255BA78-696A-4A7B-B9B0-76F71F5C4595}" dt="2024-10-18T14:48:08.944" v="1340" actId="478"/>
          <ac:spMkLst>
            <pc:docMk/>
            <pc:sldMk cId="772474247" sldId="261"/>
            <ac:spMk id="4" creationId="{06DA8C19-319D-AE3F-D7DB-3A728C12EF5E}"/>
          </ac:spMkLst>
        </pc:spChg>
        <pc:spChg chg="del mod">
          <ac:chgData name="Jim Houck" userId="80bd6518-dd04-4f55-bd5b-3223bfb4b9ea" providerId="ADAL" clId="{D255BA78-696A-4A7B-B9B0-76F71F5C4595}" dt="2024-10-18T14:42:17.108" v="1332" actId="478"/>
          <ac:spMkLst>
            <pc:docMk/>
            <pc:sldMk cId="772474247" sldId="261"/>
            <ac:spMk id="6" creationId="{7C14D576-CA25-F9FC-3FB2-8145D18D320C}"/>
          </ac:spMkLst>
        </pc:spChg>
        <pc:spChg chg="mod ord">
          <ac:chgData name="Jim Houck" userId="80bd6518-dd04-4f55-bd5b-3223bfb4b9ea" providerId="ADAL" clId="{D255BA78-696A-4A7B-B9B0-76F71F5C4595}" dt="2024-10-18T14:48:32.065" v="1344" actId="1076"/>
          <ac:spMkLst>
            <pc:docMk/>
            <pc:sldMk cId="772474247" sldId="261"/>
            <ac:spMk id="7" creationId="{CCC1DD62-E446-DCF2-F1E2-8DD762B78012}"/>
          </ac:spMkLst>
        </pc:spChg>
        <pc:picChg chg="add mod">
          <ac:chgData name="Jim Houck" userId="80bd6518-dd04-4f55-bd5b-3223bfb4b9ea" providerId="ADAL" clId="{D255BA78-696A-4A7B-B9B0-76F71F5C4595}" dt="2024-10-18T14:48:25.841" v="1343" actId="14100"/>
          <ac:picMkLst>
            <pc:docMk/>
            <pc:sldMk cId="772474247" sldId="261"/>
            <ac:picMk id="9" creationId="{0732A342-6A33-CB77-FAD7-B84C0FFE6135}"/>
          </ac:picMkLst>
        </pc:picChg>
      </pc:sldChg>
      <pc:sldChg chg="addSp modSp mod">
        <pc:chgData name="Jim Houck" userId="80bd6518-dd04-4f55-bd5b-3223bfb4b9ea" providerId="ADAL" clId="{D255BA78-696A-4A7B-B9B0-76F71F5C4595}" dt="2024-10-21T17:46:14.263" v="1623" actId="20577"/>
        <pc:sldMkLst>
          <pc:docMk/>
          <pc:sldMk cId="1545946712" sldId="262"/>
        </pc:sldMkLst>
        <pc:spChg chg="mod">
          <ac:chgData name="Jim Houck" userId="80bd6518-dd04-4f55-bd5b-3223bfb4b9ea" providerId="ADAL" clId="{D255BA78-696A-4A7B-B9B0-76F71F5C4595}" dt="2024-10-21T17:46:14.263" v="1623" actId="20577"/>
          <ac:spMkLst>
            <pc:docMk/>
            <pc:sldMk cId="1545946712" sldId="262"/>
            <ac:spMk id="2" creationId="{D6646E00-1C39-0A92-7C63-C26737C26CAA}"/>
          </ac:spMkLst>
        </pc:spChg>
        <pc:spChg chg="mod">
          <ac:chgData name="Jim Houck" userId="80bd6518-dd04-4f55-bd5b-3223bfb4b9ea" providerId="ADAL" clId="{D255BA78-696A-4A7B-B9B0-76F71F5C4595}" dt="2024-10-18T14:48:50.711" v="1347" actId="6549"/>
          <ac:spMkLst>
            <pc:docMk/>
            <pc:sldMk cId="1545946712" sldId="262"/>
            <ac:spMk id="6" creationId="{B0A45304-2C5A-5503-C193-52A68777C039}"/>
          </ac:spMkLst>
        </pc:spChg>
        <pc:picChg chg="add mod">
          <ac:chgData name="Jim Houck" userId="80bd6518-dd04-4f55-bd5b-3223bfb4b9ea" providerId="ADAL" clId="{D255BA78-696A-4A7B-B9B0-76F71F5C4595}" dt="2024-10-18T14:51:01.555" v="1358" actId="207"/>
          <ac:picMkLst>
            <pc:docMk/>
            <pc:sldMk cId="1545946712" sldId="262"/>
            <ac:picMk id="4" creationId="{AD7F6562-4EF0-56C8-A819-25BE95AA04AB}"/>
          </ac:picMkLst>
        </pc:picChg>
        <pc:picChg chg="add mod">
          <ac:chgData name="Jim Houck" userId="80bd6518-dd04-4f55-bd5b-3223bfb4b9ea" providerId="ADAL" clId="{D255BA78-696A-4A7B-B9B0-76F71F5C4595}" dt="2024-10-18T14:51:07.501" v="1360" actId="207"/>
          <ac:picMkLst>
            <pc:docMk/>
            <pc:sldMk cId="1545946712" sldId="262"/>
            <ac:picMk id="9" creationId="{F178224C-6A46-8277-A297-CC6DE0853E91}"/>
          </ac:picMkLst>
        </pc:picChg>
        <pc:picChg chg="add mod">
          <ac:chgData name="Jim Houck" userId="80bd6518-dd04-4f55-bd5b-3223bfb4b9ea" providerId="ADAL" clId="{D255BA78-696A-4A7B-B9B0-76F71F5C4595}" dt="2024-10-18T14:51:10.865" v="1361" actId="207"/>
          <ac:picMkLst>
            <pc:docMk/>
            <pc:sldMk cId="1545946712" sldId="262"/>
            <ac:picMk id="12" creationId="{44168388-C821-D7E4-4EDA-BA2E7A84AF8D}"/>
          </ac:picMkLst>
        </pc:picChg>
      </pc:sldChg>
      <pc:sldChg chg="addSp delSp modSp mod">
        <pc:chgData name="Jim Houck" userId="80bd6518-dd04-4f55-bd5b-3223bfb4b9ea" providerId="ADAL" clId="{D255BA78-696A-4A7B-B9B0-76F71F5C4595}" dt="2024-11-06T15:48:13.054" v="2448" actId="6549"/>
        <pc:sldMkLst>
          <pc:docMk/>
          <pc:sldMk cId="1617532509" sldId="263"/>
        </pc:sldMkLst>
        <pc:spChg chg="mod">
          <ac:chgData name="Jim Houck" userId="80bd6518-dd04-4f55-bd5b-3223bfb4b9ea" providerId="ADAL" clId="{D255BA78-696A-4A7B-B9B0-76F71F5C4595}" dt="2024-10-29T14:12:07.555" v="2395" actId="20577"/>
          <ac:spMkLst>
            <pc:docMk/>
            <pc:sldMk cId="1617532509" sldId="263"/>
            <ac:spMk id="2" creationId="{04134CAE-C773-3E3A-61D3-09C375CB4E9A}"/>
          </ac:spMkLst>
        </pc:spChg>
        <pc:spChg chg="mod">
          <ac:chgData name="Jim Houck" userId="80bd6518-dd04-4f55-bd5b-3223bfb4b9ea" providerId="ADAL" clId="{D255BA78-696A-4A7B-B9B0-76F71F5C4595}" dt="2024-11-06T15:48:13.054" v="2448" actId="6549"/>
          <ac:spMkLst>
            <pc:docMk/>
            <pc:sldMk cId="1617532509" sldId="263"/>
            <ac:spMk id="3" creationId="{CB5F50EB-646A-404A-2720-F7A0DE3B82D8}"/>
          </ac:spMkLst>
        </pc:spChg>
        <pc:picChg chg="add mod">
          <ac:chgData name="Jim Houck" userId="80bd6518-dd04-4f55-bd5b-3223bfb4b9ea" providerId="ADAL" clId="{D255BA78-696A-4A7B-B9B0-76F71F5C4595}" dt="2024-10-18T14:56:04.222" v="1531"/>
          <ac:picMkLst>
            <pc:docMk/>
            <pc:sldMk cId="1617532509" sldId="263"/>
            <ac:picMk id="5" creationId="{707D7157-46E0-3D02-EF27-742367AE6C35}"/>
          </ac:picMkLst>
        </pc:picChg>
        <pc:picChg chg="del mod">
          <ac:chgData name="Jim Houck" userId="80bd6518-dd04-4f55-bd5b-3223bfb4b9ea" providerId="ADAL" clId="{D255BA78-696A-4A7B-B9B0-76F71F5C4595}" dt="2024-10-18T14:55:10.394" v="1441" actId="478"/>
          <ac:picMkLst>
            <pc:docMk/>
            <pc:sldMk cId="1617532509" sldId="263"/>
            <ac:picMk id="6" creationId="{7B2D673B-EBC4-4047-6284-40C2F4EB25FD}"/>
          </ac:picMkLst>
        </pc:picChg>
      </pc:sldChg>
      <pc:sldChg chg="addSp delSp modSp mod">
        <pc:chgData name="Jim Houck" userId="80bd6518-dd04-4f55-bd5b-3223bfb4b9ea" providerId="ADAL" clId="{D255BA78-696A-4A7B-B9B0-76F71F5C4595}" dt="2024-10-29T11:54:33.252" v="2385" actId="1036"/>
        <pc:sldMkLst>
          <pc:docMk/>
          <pc:sldMk cId="2528426906" sldId="264"/>
        </pc:sldMkLst>
        <pc:spChg chg="add mod">
          <ac:chgData name="Jim Houck" userId="80bd6518-dd04-4f55-bd5b-3223bfb4b9ea" providerId="ADAL" clId="{D255BA78-696A-4A7B-B9B0-76F71F5C4595}" dt="2024-10-29T11:52:26.180" v="2373" actId="1076"/>
          <ac:spMkLst>
            <pc:docMk/>
            <pc:sldMk cId="2528426906" sldId="264"/>
            <ac:spMk id="3" creationId="{7B21AC5F-0117-0441-9CAF-F87B054E8828}"/>
          </ac:spMkLst>
        </pc:spChg>
        <pc:spChg chg="add mod ord">
          <ac:chgData name="Jim Houck" userId="80bd6518-dd04-4f55-bd5b-3223bfb4b9ea" providerId="ADAL" clId="{D255BA78-696A-4A7B-B9B0-76F71F5C4595}" dt="2024-10-29T11:53:37.756" v="2379" actId="171"/>
          <ac:spMkLst>
            <pc:docMk/>
            <pc:sldMk cId="2528426906" sldId="264"/>
            <ac:spMk id="7" creationId="{C1F5C7DE-CE3A-621C-AAF3-3E21CC7B2371}"/>
          </ac:spMkLst>
        </pc:spChg>
        <pc:picChg chg="del">
          <ac:chgData name="Jim Houck" userId="80bd6518-dd04-4f55-bd5b-3223bfb4b9ea" providerId="ADAL" clId="{D255BA78-696A-4A7B-B9B0-76F71F5C4595}" dt="2024-10-29T11:48:03.264" v="2243" actId="478"/>
          <ac:picMkLst>
            <pc:docMk/>
            <pc:sldMk cId="2528426906" sldId="264"/>
            <ac:picMk id="2" creationId="{E6748C8B-03A1-DBE4-2095-4F37E9FB7DBC}"/>
          </ac:picMkLst>
        </pc:picChg>
        <pc:picChg chg="add mod ord modCrop">
          <ac:chgData name="Jim Houck" userId="80bd6518-dd04-4f55-bd5b-3223bfb4b9ea" providerId="ADAL" clId="{D255BA78-696A-4A7B-B9B0-76F71F5C4595}" dt="2024-10-29T11:54:33.252" v="2385" actId="1036"/>
          <ac:picMkLst>
            <pc:docMk/>
            <pc:sldMk cId="2528426906" sldId="264"/>
            <ac:picMk id="5" creationId="{0BF66AE0-4AC5-B329-061B-F6A3FA779168}"/>
          </ac:picMkLst>
        </pc:picChg>
        <pc:picChg chg="del">
          <ac:chgData name="Jim Houck" userId="80bd6518-dd04-4f55-bd5b-3223bfb4b9ea" providerId="ADAL" clId="{D255BA78-696A-4A7B-B9B0-76F71F5C4595}" dt="2024-10-29T11:48:08.337" v="2246" actId="478"/>
          <ac:picMkLst>
            <pc:docMk/>
            <pc:sldMk cId="2528426906" sldId="264"/>
            <ac:picMk id="6" creationId="{BCA11CD3-CF93-6E00-DE29-46DADB56C68F}"/>
          </ac:picMkLst>
        </pc:picChg>
        <pc:picChg chg="del">
          <ac:chgData name="Jim Houck" userId="80bd6518-dd04-4f55-bd5b-3223bfb4b9ea" providerId="ADAL" clId="{D255BA78-696A-4A7B-B9B0-76F71F5C4595}" dt="2024-10-29T11:48:01.410" v="2242" actId="478"/>
          <ac:picMkLst>
            <pc:docMk/>
            <pc:sldMk cId="2528426906" sldId="264"/>
            <ac:picMk id="8" creationId="{D8BA31FF-CA01-B2DD-FA88-4287449D4DC4}"/>
          </ac:picMkLst>
        </pc:picChg>
        <pc:picChg chg="del">
          <ac:chgData name="Jim Houck" userId="80bd6518-dd04-4f55-bd5b-3223bfb4b9ea" providerId="ADAL" clId="{D255BA78-696A-4A7B-B9B0-76F71F5C4595}" dt="2024-10-29T11:48:04.817" v="2244" actId="478"/>
          <ac:picMkLst>
            <pc:docMk/>
            <pc:sldMk cId="2528426906" sldId="264"/>
            <ac:picMk id="12" creationId="{DED80A8B-4F00-C5C1-1260-B9CF089FBBBB}"/>
          </ac:picMkLst>
        </pc:picChg>
        <pc:picChg chg="del">
          <ac:chgData name="Jim Houck" userId="80bd6518-dd04-4f55-bd5b-3223bfb4b9ea" providerId="ADAL" clId="{D255BA78-696A-4A7B-B9B0-76F71F5C4595}" dt="2024-10-29T11:48:06.465" v="2245" actId="478"/>
          <ac:picMkLst>
            <pc:docMk/>
            <pc:sldMk cId="2528426906" sldId="264"/>
            <ac:picMk id="14" creationId="{BEB1F0C1-268E-36DE-0A4B-F4B7166B9483}"/>
          </ac:picMkLst>
        </pc:picChg>
      </pc:sldChg>
      <pc:sldChg chg="modSp mod">
        <pc:chgData name="Jim Houck" userId="80bd6518-dd04-4f55-bd5b-3223bfb4b9ea" providerId="ADAL" clId="{D255BA78-696A-4A7B-B9B0-76F71F5C4595}" dt="2024-10-29T11:49:28.263" v="2347" actId="2711"/>
        <pc:sldMkLst>
          <pc:docMk/>
          <pc:sldMk cId="3885718807" sldId="265"/>
        </pc:sldMkLst>
        <pc:spChg chg="mod">
          <ac:chgData name="Jim Houck" userId="80bd6518-dd04-4f55-bd5b-3223bfb4b9ea" providerId="ADAL" clId="{D255BA78-696A-4A7B-B9B0-76F71F5C4595}" dt="2024-10-29T11:49:28.263" v="2347" actId="2711"/>
          <ac:spMkLst>
            <pc:docMk/>
            <pc:sldMk cId="3885718807" sldId="265"/>
            <ac:spMk id="6" creationId="{83EE0ECE-8054-F804-E5B0-E38C907A1E7F}"/>
          </ac:spMkLst>
        </pc:spChg>
      </pc:sldChg>
      <pc:sldChg chg="modSp mod">
        <pc:chgData name="Jim Houck" userId="80bd6518-dd04-4f55-bd5b-3223bfb4b9ea" providerId="ADAL" clId="{D255BA78-696A-4A7B-B9B0-76F71F5C4595}" dt="2024-10-18T14:56:51.119" v="1539" actId="20577"/>
        <pc:sldMkLst>
          <pc:docMk/>
          <pc:sldMk cId="4157984539" sldId="266"/>
        </pc:sldMkLst>
        <pc:spChg chg="mod">
          <ac:chgData name="Jim Houck" userId="80bd6518-dd04-4f55-bd5b-3223bfb4b9ea" providerId="ADAL" clId="{D255BA78-696A-4A7B-B9B0-76F71F5C4595}" dt="2024-10-18T14:56:42.590" v="1533" actId="20577"/>
          <ac:spMkLst>
            <pc:docMk/>
            <pc:sldMk cId="4157984539" sldId="266"/>
            <ac:spMk id="8" creationId="{8CE361DC-E29F-0198-EBA8-130A9358CCB3}"/>
          </ac:spMkLst>
        </pc:spChg>
        <pc:spChg chg="mod">
          <ac:chgData name="Jim Houck" userId="80bd6518-dd04-4f55-bd5b-3223bfb4b9ea" providerId="ADAL" clId="{D255BA78-696A-4A7B-B9B0-76F71F5C4595}" dt="2024-10-18T14:56:44.975" v="1535" actId="20577"/>
          <ac:spMkLst>
            <pc:docMk/>
            <pc:sldMk cId="4157984539" sldId="266"/>
            <ac:spMk id="9" creationId="{04F05FFE-EC24-40BA-9836-18AB35244515}"/>
          </ac:spMkLst>
        </pc:spChg>
        <pc:spChg chg="mod">
          <ac:chgData name="Jim Houck" userId="80bd6518-dd04-4f55-bd5b-3223bfb4b9ea" providerId="ADAL" clId="{D255BA78-696A-4A7B-B9B0-76F71F5C4595}" dt="2024-10-18T14:56:48.639" v="1537" actId="20577"/>
          <ac:spMkLst>
            <pc:docMk/>
            <pc:sldMk cId="4157984539" sldId="266"/>
            <ac:spMk id="12" creationId="{CEDCB4FC-723C-D783-8389-11FE74DCD70D}"/>
          </ac:spMkLst>
        </pc:spChg>
        <pc:spChg chg="mod">
          <ac:chgData name="Jim Houck" userId="80bd6518-dd04-4f55-bd5b-3223bfb4b9ea" providerId="ADAL" clId="{D255BA78-696A-4A7B-B9B0-76F71F5C4595}" dt="2024-10-18T14:56:51.119" v="1539" actId="20577"/>
          <ac:spMkLst>
            <pc:docMk/>
            <pc:sldMk cId="4157984539" sldId="266"/>
            <ac:spMk id="15" creationId="{E943C90F-D3DC-0089-BD87-780D16D5330F}"/>
          </ac:spMkLst>
        </pc:spChg>
      </pc:sldChg>
      <pc:sldChg chg="del">
        <pc:chgData name="Jim Houck" userId="80bd6518-dd04-4f55-bd5b-3223bfb4b9ea" providerId="ADAL" clId="{D255BA78-696A-4A7B-B9B0-76F71F5C4595}" dt="2024-10-21T17:45:21.239" v="1619" actId="47"/>
        <pc:sldMkLst>
          <pc:docMk/>
          <pc:sldMk cId="3040222983" sldId="268"/>
        </pc:sldMkLst>
      </pc:sldChg>
      <pc:sldChg chg="addSp delSp modSp mod">
        <pc:chgData name="Jim Houck" userId="80bd6518-dd04-4f55-bd5b-3223bfb4b9ea" providerId="ADAL" clId="{D255BA78-696A-4A7B-B9B0-76F71F5C4595}" dt="2024-10-29T11:47:37.306" v="2241" actId="1035"/>
        <pc:sldMkLst>
          <pc:docMk/>
          <pc:sldMk cId="331429521" sldId="269"/>
        </pc:sldMkLst>
        <pc:spChg chg="mod">
          <ac:chgData name="Jim Houck" userId="80bd6518-dd04-4f55-bd5b-3223bfb4b9ea" providerId="ADAL" clId="{D255BA78-696A-4A7B-B9B0-76F71F5C4595}" dt="2024-10-29T11:33:44.408" v="2204" actId="5793"/>
          <ac:spMkLst>
            <pc:docMk/>
            <pc:sldMk cId="331429521" sldId="269"/>
            <ac:spMk id="3" creationId="{F6223884-2130-4096-ADEF-4D71C50729C8}"/>
          </ac:spMkLst>
        </pc:spChg>
        <pc:spChg chg="mod">
          <ac:chgData name="Jim Houck" userId="80bd6518-dd04-4f55-bd5b-3223bfb4b9ea" providerId="ADAL" clId="{D255BA78-696A-4A7B-B9B0-76F71F5C4595}" dt="2024-10-29T11:34:01.717" v="2225" actId="20577"/>
          <ac:spMkLst>
            <pc:docMk/>
            <pc:sldMk cId="331429521" sldId="269"/>
            <ac:spMk id="5" creationId="{B8FD4807-99AD-541F-F37C-763CBDCAE915}"/>
          </ac:spMkLst>
        </pc:spChg>
        <pc:picChg chg="del">
          <ac:chgData name="Jim Houck" userId="80bd6518-dd04-4f55-bd5b-3223bfb4b9ea" providerId="ADAL" clId="{D255BA78-696A-4A7B-B9B0-76F71F5C4595}" dt="2024-10-29T11:47:32.296" v="2234" actId="478"/>
          <ac:picMkLst>
            <pc:docMk/>
            <pc:sldMk cId="331429521" sldId="269"/>
            <ac:picMk id="4" creationId="{CE1CEB4E-2B66-2DB4-60EE-317A9F68C64F}"/>
          </ac:picMkLst>
        </pc:picChg>
        <pc:picChg chg="add mod">
          <ac:chgData name="Jim Houck" userId="80bd6518-dd04-4f55-bd5b-3223bfb4b9ea" providerId="ADAL" clId="{D255BA78-696A-4A7B-B9B0-76F71F5C4595}" dt="2024-10-29T11:47:37.306" v="2241" actId="1035"/>
          <ac:picMkLst>
            <pc:docMk/>
            <pc:sldMk cId="331429521" sldId="269"/>
            <ac:picMk id="7" creationId="{954D345B-912F-15E8-B016-E6B1BD1CB2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BBC5-AEED-BB6B-BB2B-0DE16CAB7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1F8D1-F6F7-9E53-E4E4-5CB7FACCE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CDCF-FA4E-505F-299E-937FE8A4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6A200-E848-0C7C-207B-F54DBD44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FCE79-C930-0B3F-5F82-621E5B17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5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D002-D815-1989-6498-8D2D33AB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59263-2271-1C94-23DB-57DF5135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1E07-8C5A-EE25-A2AD-C74DFF7F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C889A-BB21-1A2F-3F40-EB2D8D21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FBAE1-697A-8800-2758-4A9F680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8B9EB-E419-98A5-EF95-4576DE528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D48D6-0411-C9C2-9A8C-DB4BCB52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4EF1-C909-7A7A-5A18-2196DB7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03AB4-29DA-650E-D02C-D29D04A1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57F2-C6EC-2251-4A15-F0CE76BB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6CDF-E99C-8F33-9C65-D1F14C2A1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05F46-2F11-09D6-50EC-DD16945B6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1C2C-D03D-9023-ACF6-36BBDF7B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C23F0-2CE4-227D-28AA-F60A1798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8125-7E23-7678-F5CC-BE6A04DA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9E91-24C0-0448-7259-8E45DAF8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266B-2629-9FAC-FE59-ECF020B66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724C-464C-4075-7E8C-344F2260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06D7D-636F-590B-E4D8-7634F494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97A61-E4F2-2A60-BE85-3ABF8E22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5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C080-5867-E676-26AD-8C293CFC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8FAA-271B-8FEE-CF29-7FEFBC91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F47A-148F-44F7-3582-94E416D3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58AD-5A2F-3CD9-0F81-32BCF771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A2A02-8335-D75E-842F-F1576C92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76D2-BDF6-B9FF-6FFF-9C263C52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5CC8-393B-821E-C84C-6BFFCB608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FC8E2-7B08-0DCE-6390-9F9B2099B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CD9A4-8C7A-CB37-EFE0-EFD98E65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66EFA-303F-B890-66A3-0DF40779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502E4-C574-7C23-F407-B67F26A6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4CD9-B3DC-D700-2522-1365FE1D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EAA29-3489-C130-0D7E-2673F338D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75DF9-7C1E-DEFF-F2AB-19F7F9C37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09C0C-0773-C863-0BDA-DF40B0B04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C9DE-B0D0-7C75-E3A2-EA3309878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ACF92-CF81-7CAC-21B0-04BE9688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DC5F0-DC01-9431-F89E-9B5F9419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DD004-7612-8A25-0FB5-50489A69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1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93CB-694B-9806-B278-939106CC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BB428-45BB-EDA7-1634-EDE76EC5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B0743-BA67-8B80-21DE-45671A05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2CDFE-BA2C-A02F-7963-675DE373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30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4634D-844E-995F-3028-3B381BA1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251E3-6049-8925-87F6-B206DBC9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2E461-E4D0-F9E6-5AA8-05DAA4D9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3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0352-3E0C-7B12-D895-685C9A32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BA5-CC81-42A4-2ECC-B0B0FF6BB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92613-8811-6345-1CA4-2773AA1F8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FBD08-079D-4A74-5927-BD9B2C5B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FFFFE-5267-46FB-07DA-E3B30A60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2CC02-07EC-4F97-C380-4DCEC5E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CFFF-64AF-7FA9-C5D9-627B5CBC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00AB-C6AE-AAE0-A78C-A013A6934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FE2B2-DF8A-775C-C8A1-2EEDC421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2506F-9AA9-F704-5BC8-3FE5F9A5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C74AF-6616-81B0-9E80-3BC6855C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40BD-EF60-7346-4511-7CA15EEA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129C9-2F38-DB28-3695-B043B34F7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67E3-F70B-B887-8765-89E139F8C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45C44-86CB-F2AD-70AA-10CEAF91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9FD98-480E-7165-008E-3FC2B0D3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16EAA-8595-86C4-59A0-54BD68C6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8D38-BA66-2026-8BF8-8432BB5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928A4-6557-E6D9-A01E-CA5A30E93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D660F-CD5B-7807-4958-0BC78B97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8253-F99F-7869-0B34-5082F44B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10587-EB82-3517-C279-1EE73D5A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1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3D8BA-0E17-B051-925C-9F9766311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2C096-9D9A-D4E6-D27F-613C8562B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302A6-5E8E-F542-4D09-9178C224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6663-D564-9646-B183-1713B13E24F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49A72-ED2D-E31C-CD43-DC44C46A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3F77-133F-C31B-5E8E-B8EB0DF9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9770-0AF2-C94D-B684-29E83CB3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7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0F-9737-28C5-CF4E-DEF804563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973E6-ABEF-8C5E-F623-47899BFEB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0E9EF-A77D-BDA0-6160-259E1080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9968D-4D3A-5FEF-077A-04501CD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1BC3-8591-6432-6008-F389D06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9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D5F-0DE3-5FAF-414B-AD6546B1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13E2-805C-0044-04C7-389E127F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02226-16AB-5FED-D95A-9FDD60B9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4158-04F2-CC87-8A39-0A68C1B7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9DC2A-558A-0826-F75B-18138B0B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6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3926-3A18-271B-D37A-E49E0E56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991F8-CD29-ECBC-065F-09614E17A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8A33-979E-920C-4EB3-7535CE2A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4EEA-298D-E153-8347-E1527C32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5E964-1F85-CAE8-B006-A2F274E6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90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BD4D-9D62-1DA0-BDA5-FD9714EC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B877-DB9C-5194-B12F-8DE27FDCD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D48F2-8ABF-F70A-FEE3-BBB3E252F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49BB6-D685-B084-BA69-B5FCCFB2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42B66-283C-4642-7CC5-4279F244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50768-FCC4-9886-EA24-048AEFFA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691D-7D1A-D1DB-BE42-0792D6E5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29652-D548-B715-CCBD-53CAF3609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C395C-6C98-EABB-C669-CA33C74AA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F42AC-F36A-E981-CACE-678B7743A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2FF29-C2A7-1FC7-1D25-A384364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BBA83-0409-8C9A-894C-6031DBB9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4F7DE-9B77-ADB9-5DB0-DE82A700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A855A-97E1-0071-579D-F00C786F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D6BE-542D-CDBF-154F-5C2CDC17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555B0-EB3F-D8C7-C2BF-B4FE9B41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F096F-12BD-678E-6F74-CDF171A8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2FD8D-03A3-1200-AFB2-9582B9FB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2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8B804-B581-AEF1-17B5-8B2C693B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3C9BB-33A1-B2EB-B00A-CB5FFB0A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E443-486E-59A2-B6E4-BC750029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4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8172-B4CF-CF67-0D48-3E12D7F7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3C538-F019-4A51-1DBB-43AA944CF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76F87-3700-687F-9E0D-648B73FF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B6E4-8069-4BA5-70F0-5D1E35F5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5F9F-6D6D-0E91-3653-908E33FB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49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E79B-49B2-F41E-6536-127994DB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87C9-1403-BD74-8B1C-916A6C8B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E2D71-2E64-A373-1A5E-DEAD62F00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3F097-A070-AC97-E24B-EBA2A35D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46307-E593-EBCF-120C-90FB6F4F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0419-14B6-1128-68EC-096251BF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5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F8A4-00D0-F216-F306-1945C9E0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851C8-029C-90BC-675E-AF57EBBE8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11C20-62A3-ED89-7703-CF4412FC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CB2FA-19EA-87AB-80BB-206846D1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26F9F-1ECF-73A4-FA01-69919FA7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AC8CD-4586-1A95-BB01-ADC3A8BE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2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2A68-B4B7-E8B2-EBC5-2E0216DD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B711-DED4-6E6B-90BE-84D1A69F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3A611-0795-3CF5-4C73-B1E2CB4F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A58B8-444B-402C-2A3C-27CF04FE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D6A4C-CD3A-EC7E-5953-C567C06A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5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81E57-4A03-B5CB-66CA-1C0E93627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D3154-09E1-AF8C-3BDD-B224C412C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8BCA-D2BC-D64D-862A-0965D0F9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C26B-0B41-034A-B329-2BB4B914D77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44EE-9CAA-B585-8E0B-389F18F2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36733-1800-36CF-DC14-38402482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842-FFBF-7249-A47F-A236D907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91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2A53-28A3-D84C-C164-2A922F30A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D7117-C27C-4E59-0DF7-58740C571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FD9D7-BE9F-9236-1602-EBC1165C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66E4-FEAF-26DD-AD07-61BC45CC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44705-D22F-BB8A-9E02-36069C38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12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D407-E253-1F82-5A1E-CD5624E5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E8F6-CF80-76D7-3BD7-349AF4F7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4CE70-CBA4-5F0D-1A7F-0E958A52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B53A3-9817-9055-C56C-67336425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A4DA0-77E0-40BD-1368-B3F8654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84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EAF2-A320-0F88-5060-FFD6FBA1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7DA70-7E2C-FA45-2C84-CFF4A828D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E64C-FB20-9DCE-ED91-4F68B4C8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F72C-3F49-F561-EC8C-BCEEFA8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B8F81-5B40-7A2E-4E1D-9DC67300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0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8194-1843-193E-902B-1636CAB2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4190-0E05-8C26-F8AA-9CA5C3851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14F1D-3115-99AE-7715-B2A7BEEF8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C840A-A17D-5104-1595-D5BB6030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8B0C-B08D-7947-5458-1FD962A4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58E9-DD52-C411-D784-6725AC7D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98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C365-D063-013B-8567-D813FF48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054A-85ED-B9C4-034E-F187038AD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8E13D-6B4A-E962-A59C-3AAB56B4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602B8-CB47-5C14-C169-76F6A40D8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F837B-6BE3-4B98-1A6D-780C4CD91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A120B-FA74-02F7-1DE4-97DA0F42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25112-ECB9-2D78-7A15-7E6FA3F6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7E62D-5AE0-E395-309E-D4C7DE4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9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2293-67E6-97E6-8F1E-06BF7EFC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F47A3-6B59-8622-1B06-72B14138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8FB97-2995-59D1-FB6C-9926E027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898EC-9FA9-3EA0-AE7A-82068FC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6F74-52D5-1424-918E-939F394D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6BE8-925C-C3BD-DD89-C72C4085A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C916-5A2D-72B2-4CD1-37E915B40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99E85-EA86-C2E0-CD62-E3B08AB2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A4720-1320-D200-23ED-4663C9FC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94D42-117A-DF94-618F-3A9CF4EE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4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6A346-5462-321A-B7AA-1FDFD469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13CC1-9429-BFDE-3310-FCD5FFE1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9F38A-34E5-E2B2-D969-B7448635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6F6C-DAEC-0023-C6EC-B7A9E211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A1E9-B201-98C1-C046-F02AE259C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E17AA-05D9-0E68-06F7-CE6B0AB7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6250E-850F-49E4-496F-8E495193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0A84D-FF1A-EEE5-E2E8-88BC4397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9F424-0ABE-45FA-CC74-12FE74F1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9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7B2F-FE8D-59E1-C2B1-5FCDA498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87DEB-255A-90A9-7365-CF5BD3D90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45B44-A913-D9ED-D3DE-C136487F6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8A9B7-41EC-0E2C-BEC0-773D3984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5B62-CBFF-26F1-E7A7-966BF163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982B8-ADC4-D3B0-F2FA-7CD4C15F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3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1980-6D79-FE51-2225-DC6F3126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EA7B3-7234-5128-25CC-C11D09E1B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6EDA2-E533-7DF2-E36F-80999265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CA75-849A-8A5C-1410-A0F465B6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77B1D-C7A0-222B-74F2-72B2FC15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7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1CE297-107B-F557-6FEC-C0A1F0810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02C68-B9D5-2D10-C151-9BF99062B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1381-1E9D-426D-0DBD-806D8959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3043-0953-5745-AEF4-B9FB5AF700C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BA118-3E66-0BC8-078F-1CB7D9AD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DDC8-2B6D-6ADB-4A00-F83D87E4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5288-343C-6549-AB2C-F0F9FE52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2AAF-1D8C-5100-0D3B-CDB65711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13246-4739-3A6D-5D95-3F960CA4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DA0D0-B8CE-257F-EAC4-C10961A23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BE96B-7957-032F-50E1-6BF10F29B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EDFC9-8A6C-A327-E110-4660E00B3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CA767-85F0-F42C-243D-C9B9D3EA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535F6-464A-AF57-F778-B784414A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21CBA-77AC-EAC7-9752-BF3CF166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3F41-9DC4-A7F7-8D5D-1720224C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1CE13-07A9-9819-748F-5C632E53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293BC-2B7A-178F-3712-300EB185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CAD70-74A2-A193-E762-7A172018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8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FF2D9-8DFF-111C-CA64-89C2DAAD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0B82C-9522-3F78-EFAB-F8CCA6B9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0DF98-7C58-BC6A-0162-73E7EE2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69C8-9A65-9FAB-82B3-636C12A8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6E7F-BF42-DB6A-20B5-EBC0169A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7D005-EFC0-DDD1-8CC7-635237A49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BE6C2-54AD-65F6-F8D9-BF1CB7DB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BE82A-9298-8A18-16F8-4914D109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9B47E-C42F-DC8A-8900-70184A8E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1812-96C1-23D0-B3C4-B1F937D8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BEB93-9B91-D96C-B529-D90B410CC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4D519-B3CF-F829-9B2B-DD2014E1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DED60-ADC0-80FF-F53E-510FC9D7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64DCA-3516-DB86-6A03-9A50ADA8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0E83C-7F86-02A3-5305-E44CDE3E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2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DE686-B8D1-73A9-E820-7FA1F2989F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2983B-7441-29FB-E64B-684B3B50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8054-85C4-1AC1-D957-7E5CD55C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85BB-4399-123F-00A2-5E55D653E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1FB1-2583-0B47-9716-5F051B06A5D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C555-0D8E-0C6A-71AE-01181153F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932A-EC65-0CD5-9ADA-1D5001469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A43D-BCE7-0043-9FD6-D345F83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5D703F-0491-7D44-9CF9-6511386C5E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00A35-F6EB-668C-A7B7-611B398B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98A81-125B-C8A9-7E20-F6A2C0EF2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BB918-4F22-585E-9376-05337F62D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A56663-D564-9646-B183-1713B13E24F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DF77-0ADE-215B-CC43-80F3C731E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A3DF5-0116-4874-AE91-1B95CD843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BC9770-0AF2-C94D-B684-29E83CB38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70B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125853-2A43-4FCF-8890-529F2F81DE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810B3-625E-4C4A-86EA-E9231A3A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F1DCF-F38E-0BDC-1E6D-0D23586C7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F5D9D-5A93-9D19-18F0-4CDCABCE4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5AC26B-0B41-034A-B329-2BB4B914D770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E5A1-A898-2673-8C5E-21AACBEE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B58A1-D201-0DD1-981C-A1A994F83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0D842-FFBF-7249-A47F-A236D907E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F525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8C4927-AB82-F871-12CD-680B66536DE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14215-1E41-7148-2655-6518F31E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762DB-4EDC-B560-29A2-68E286DE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C292-C087-5A57-4C67-1C4BA7A4A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0E3043-0953-5745-AEF4-B9FB5AF700C3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CEC4E-479D-2C5F-4DC1-7D5E5E520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EDB8-B1FA-CA8D-9C38-8E09F4977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8F5288-343C-6549-AB2C-F0F9FE52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F525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21.sv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ohio.com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sv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47BD-5928-4C7A-0745-252ED2C8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657C7-7473-FF4F-F028-1B93C232F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audience: High school juniors and seniors </a:t>
            </a:r>
          </a:p>
          <a:p>
            <a:r>
              <a:rPr lang="en-US" dirty="0"/>
              <a:t>Populate Slide 3 with photo(s) and information about your company (what you make, who you make it for, what kinds of occupations you have, etc.)</a:t>
            </a:r>
          </a:p>
          <a:p>
            <a:pPr lvl="1"/>
            <a:r>
              <a:rPr lang="en-US" dirty="0"/>
              <a:t>Bring a product you make to show the students; describe the start-to-finish process </a:t>
            </a:r>
          </a:p>
          <a:p>
            <a:pPr lvl="1"/>
            <a:r>
              <a:rPr lang="en-US" dirty="0"/>
              <a:t>Leave time at the end for Q&amp;A</a:t>
            </a:r>
          </a:p>
          <a:p>
            <a:r>
              <a:rPr lang="en-US" dirty="0"/>
              <a:t>Reach out to your local MEP or ISP for help with hands-on activities or additional localized industry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4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67A12-55D2-D9F4-BD29-4855A514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ea typeface="Aptos" panose="020B0004020202020204" pitchFamily="34" charset="0"/>
              </a:rPr>
              <a:t>Benefits of a </a:t>
            </a:r>
            <a:br>
              <a:rPr lang="en-US" b="1" dirty="0">
                <a:effectLst/>
                <a:ea typeface="Aptos" panose="020B0004020202020204" pitchFamily="34" charset="0"/>
              </a:rPr>
            </a:br>
            <a:r>
              <a:rPr lang="en-US" b="1" dirty="0">
                <a:effectLst/>
                <a:ea typeface="Aptos" panose="020B0004020202020204" pitchFamily="34" charset="0"/>
              </a:rPr>
              <a:t>Manufacturing Career</a:t>
            </a:r>
            <a:br>
              <a:rPr lang="en-US" dirty="0">
                <a:effectLst/>
                <a:ea typeface="Aptos" panose="020B0004020202020204" pitchFamily="34" charset="0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185CBD-0271-89D1-F1D0-4CF5DE7C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40910"/>
            <a:ext cx="6297719" cy="48976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E361DC-E29F-0198-EBA8-130A9358CCB3}"/>
              </a:ext>
            </a:extLst>
          </p:cNvPr>
          <p:cNvSpPr txBox="1"/>
          <p:nvPr/>
        </p:nvSpPr>
        <p:spPr>
          <a:xfrm>
            <a:off x="8016658" y="2157035"/>
            <a:ext cx="359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Excellent Pay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05FFE-EC24-40BA-9836-18AB35244515}"/>
              </a:ext>
            </a:extLst>
          </p:cNvPr>
          <p:cNvSpPr txBox="1"/>
          <p:nvPr/>
        </p:nvSpPr>
        <p:spPr>
          <a:xfrm>
            <a:off x="8016658" y="3200012"/>
            <a:ext cx="359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Health/Retirement Benefits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CB4FC-723C-D783-8389-11FE74DCD70D}"/>
              </a:ext>
            </a:extLst>
          </p:cNvPr>
          <p:cNvSpPr txBox="1"/>
          <p:nvPr/>
        </p:nvSpPr>
        <p:spPr>
          <a:xfrm>
            <a:off x="8016658" y="4193916"/>
            <a:ext cx="359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Job Security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3C90F-D3DC-0089-BD87-780D16D5330F}"/>
              </a:ext>
            </a:extLst>
          </p:cNvPr>
          <p:cNvSpPr txBox="1"/>
          <p:nvPr/>
        </p:nvSpPr>
        <p:spPr>
          <a:xfrm>
            <a:off x="8016658" y="5187820"/>
            <a:ext cx="359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rowth Opportunities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 descr="Money">
            <a:extLst>
              <a:ext uri="{FF2B5EF4-FFF2-40B4-BE49-F238E27FC236}">
                <a16:creationId xmlns:a16="http://schemas.microsoft.com/office/drawing/2014/main" id="{4E7FB6C6-7908-3179-3FF9-8B65F9B85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1195" y="1899890"/>
            <a:ext cx="914400" cy="914400"/>
          </a:xfrm>
          <a:prstGeom prst="rect">
            <a:avLst/>
          </a:prstGeom>
        </p:spPr>
      </p:pic>
      <p:pic>
        <p:nvPicPr>
          <p:cNvPr id="19" name="Graphic 18" descr="Ribbon">
            <a:extLst>
              <a:ext uri="{FF2B5EF4-FFF2-40B4-BE49-F238E27FC236}">
                <a16:creationId xmlns:a16="http://schemas.microsoft.com/office/drawing/2014/main" id="{41753742-9927-3B41-EF29-68DB82D90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0847" y="2901884"/>
            <a:ext cx="914400" cy="914400"/>
          </a:xfrm>
          <a:prstGeom prst="rect">
            <a:avLst/>
          </a:prstGeom>
        </p:spPr>
      </p:pic>
      <p:pic>
        <p:nvPicPr>
          <p:cNvPr id="21" name="Graphic 20" descr="Lock">
            <a:extLst>
              <a:ext uri="{FF2B5EF4-FFF2-40B4-BE49-F238E27FC236}">
                <a16:creationId xmlns:a16="http://schemas.microsoft.com/office/drawing/2014/main" id="{F23E4B25-BB02-0199-9F06-FBA0AF778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0499" y="3903878"/>
            <a:ext cx="914400" cy="914400"/>
          </a:xfrm>
          <a:prstGeom prst="rect">
            <a:avLst/>
          </a:prstGeom>
        </p:spPr>
      </p:pic>
      <p:pic>
        <p:nvPicPr>
          <p:cNvPr id="23" name="Graphic 22" descr="Bar graph with upward trend">
            <a:extLst>
              <a:ext uri="{FF2B5EF4-FFF2-40B4-BE49-F238E27FC236}">
                <a16:creationId xmlns:a16="http://schemas.microsoft.com/office/drawing/2014/main" id="{FD2F8A30-C695-2159-C41C-7FAAF778B7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97656" y="5012084"/>
            <a:ext cx="782887" cy="7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8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DE479C-B1A9-5FB3-4509-A840D9C0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of Manufacturing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7CF9C-92DA-7F60-6E59-59937DF06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0389"/>
            <a:ext cx="12192000" cy="546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D756ED-F5EC-9158-D528-AAC51E6424C8}"/>
              </a:ext>
            </a:extLst>
          </p:cNvPr>
          <p:cNvSpPr/>
          <p:nvPr/>
        </p:nvSpPr>
        <p:spPr>
          <a:xfrm>
            <a:off x="1734333" y="5559360"/>
            <a:ext cx="8723334" cy="927252"/>
          </a:xfrm>
          <a:prstGeom prst="rect">
            <a:avLst/>
          </a:prstGeom>
          <a:solidFill>
            <a:schemeClr val="bg1">
              <a:alpha val="75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370B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MANUFACTURING IS HERE TO STAY AND EVOLVING WITH </a:t>
            </a:r>
            <a:br>
              <a:rPr lang="en-US" sz="2000" b="1" dirty="0">
                <a:solidFill>
                  <a:srgbClr val="1370B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1370B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AUTOMATION, ROBOTICS AND SMART TECHNOLOGIES</a:t>
            </a:r>
            <a:r>
              <a:rPr lang="en-US" sz="2000" b="1" dirty="0">
                <a:solidFill>
                  <a:srgbClr val="1370B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1370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6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27F5-68CE-649E-C06E-3B7489FD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24815" cy="1325563"/>
          </a:xfrm>
        </p:spPr>
        <p:txBody>
          <a:bodyPr/>
          <a:lstStyle/>
          <a:p>
            <a:r>
              <a:rPr lang="en-US" dirty="0"/>
              <a:t>How to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3884-2130-4096-ADEF-4D71C507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090786" cy="416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Add your local context here</a:t>
            </a:r>
          </a:p>
          <a:p>
            <a:r>
              <a:rPr lang="en-US" sz="2000" i="1" dirty="0"/>
              <a:t>Your local ISP contact info</a:t>
            </a:r>
          </a:p>
          <a:p>
            <a:r>
              <a:rPr lang="en-US" sz="2000" i="1" dirty="0"/>
              <a:t>What kind of training is required for being hired?</a:t>
            </a:r>
          </a:p>
          <a:p>
            <a:r>
              <a:rPr lang="en-US" sz="2000" i="1" dirty="0"/>
              <a:t>Who are the training providers in your area?</a:t>
            </a:r>
          </a:p>
          <a:p>
            <a:r>
              <a:rPr lang="en-US" sz="2000" i="1" dirty="0"/>
              <a:t>How would a student apply for a position after graduation?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D4807-99AD-541F-F37C-763CBDCAE915}"/>
              </a:ext>
            </a:extLst>
          </p:cNvPr>
          <p:cNvSpPr txBox="1"/>
          <p:nvPr/>
        </p:nvSpPr>
        <p:spPr>
          <a:xfrm>
            <a:off x="6867144" y="4257187"/>
            <a:ext cx="408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Logos here (yours and your ISP)</a:t>
            </a:r>
          </a:p>
        </p:txBody>
      </p:sp>
      <p:pic>
        <p:nvPicPr>
          <p:cNvPr id="7" name="Picture 6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954D345B-912F-15E8-B016-E6B1BD1CB2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20" y="-3599"/>
            <a:ext cx="5745480" cy="38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orking in a factory&#10;&#10;Description automatically generated">
            <a:extLst>
              <a:ext uri="{FF2B5EF4-FFF2-40B4-BE49-F238E27FC236}">
                <a16:creationId xmlns:a16="http://schemas.microsoft.com/office/drawing/2014/main" id="{0BF66AE0-4AC5-B329-061B-F6A3FA7791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32"/>
            <a:ext cx="12192000" cy="60879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F5C7DE-CE3A-621C-AAF3-3E21CC7B2371}"/>
              </a:ext>
            </a:extLst>
          </p:cNvPr>
          <p:cNvSpPr/>
          <p:nvPr/>
        </p:nvSpPr>
        <p:spPr>
          <a:xfrm>
            <a:off x="1311442" y="770021"/>
            <a:ext cx="9480884" cy="101065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1AC5F-0117-0441-9CAF-F87B054E8828}"/>
              </a:ext>
            </a:extLst>
          </p:cNvPr>
          <p:cNvSpPr txBox="1"/>
          <p:nvPr/>
        </p:nvSpPr>
        <p:spPr>
          <a:xfrm>
            <a:off x="1298728" y="770021"/>
            <a:ext cx="9594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careers in Ohio’s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modern manufacturing industry, visit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MakingOhio.com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42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DB62-BB8C-9F68-E0C6-90791EB77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8" y="1189270"/>
            <a:ext cx="812693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EF5251"/>
                </a:solidFill>
              </a:rPr>
              <a:t>Career Exploration: Modern Manufacturing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5D214-12AA-5D2C-868D-4BEA37B8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98" y="3668945"/>
            <a:ext cx="7084741" cy="1655762"/>
          </a:xfrm>
        </p:spPr>
        <p:txBody>
          <a:bodyPr/>
          <a:lstStyle/>
          <a:p>
            <a:pPr algn="l"/>
            <a:r>
              <a:rPr lang="en-US" dirty="0"/>
              <a:t>There is a home for you in Ohio’s largest industry.</a:t>
            </a:r>
          </a:p>
        </p:txBody>
      </p:sp>
    </p:spTree>
    <p:extLst>
      <p:ext uri="{BB962C8B-B14F-4D97-AF65-F5344CB8AC3E}">
        <p14:creationId xmlns:p14="http://schemas.microsoft.com/office/powerpoint/2010/main" val="307074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B5C769-6310-D9B9-4A6A-C2B95FC8B0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25806" cy="6087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A4A54-8ED5-30E0-581E-AC8DA29C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922" y="1292050"/>
            <a:ext cx="4058434" cy="2327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F5251"/>
                </a:solidFill>
                <a:effectLst/>
                <a:ea typeface="Aptos" panose="020B0004020202020204" pitchFamily="34" charset="0"/>
              </a:rPr>
              <a:t>Exploring Rewarding </a:t>
            </a:r>
            <a:br>
              <a:rPr lang="en-US" dirty="0">
                <a:solidFill>
                  <a:srgbClr val="EF5251"/>
                </a:solidFill>
                <a:effectLst/>
                <a:ea typeface="Aptos" panose="020B0004020202020204" pitchFamily="34" charset="0"/>
              </a:rPr>
            </a:br>
            <a:r>
              <a:rPr lang="en-US" dirty="0">
                <a:solidFill>
                  <a:srgbClr val="EF5251"/>
                </a:solidFill>
                <a:effectLst/>
                <a:ea typeface="Aptos" panose="020B0004020202020204" pitchFamily="34" charset="0"/>
              </a:rPr>
              <a:t>Careers in Manufacturing</a:t>
            </a:r>
            <a:endParaRPr lang="en-US" dirty="0">
              <a:solidFill>
                <a:srgbClr val="EF52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3A46-9332-708E-C2BD-5F516777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922" y="3770333"/>
            <a:ext cx="3892611" cy="22372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Manufacturing is a diverse industry offering numerous opportunities and many ways of entering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9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B266-4796-D5FB-7703-CF1BA9A0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Where I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70BA-D169-FECA-1074-98B14C32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Add key points about your workplace here</a:t>
            </a:r>
          </a:p>
          <a:p>
            <a:pPr lvl="1"/>
            <a:r>
              <a:rPr lang="en-US" i="1" dirty="0"/>
              <a:t>Where you are</a:t>
            </a:r>
          </a:p>
          <a:p>
            <a:pPr lvl="1"/>
            <a:r>
              <a:rPr lang="en-US" i="1" dirty="0"/>
              <a:t>What you make</a:t>
            </a:r>
          </a:p>
          <a:p>
            <a:pPr lvl="1"/>
            <a:r>
              <a:rPr lang="en-US" i="1" dirty="0"/>
              <a:t>Who/what industries you make it for</a:t>
            </a:r>
          </a:p>
          <a:p>
            <a:pPr lvl="1"/>
            <a:r>
              <a:rPr lang="en-US" i="1" dirty="0"/>
              <a:t>How many employees?</a:t>
            </a:r>
          </a:p>
          <a:p>
            <a:pPr lvl="1"/>
            <a:r>
              <a:rPr lang="en-US" i="1" dirty="0"/>
              <a:t>Provide a sampling of career paths/opportunities</a:t>
            </a:r>
          </a:p>
          <a:p>
            <a:pPr lvl="1"/>
            <a:r>
              <a:rPr lang="en-US" i="1" dirty="0"/>
              <a:t>Include a photo or two</a:t>
            </a:r>
          </a:p>
        </p:txBody>
      </p:sp>
    </p:spTree>
    <p:extLst>
      <p:ext uri="{BB962C8B-B14F-4D97-AF65-F5344CB8AC3E}">
        <p14:creationId xmlns:p14="http://schemas.microsoft.com/office/powerpoint/2010/main" val="82013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0A15-9991-418A-B6CC-D77C5BF3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Manufacturing?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D87F7-AF76-4291-A1A8-91AF8EE12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085" y="1566101"/>
            <a:ext cx="3007863" cy="2003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FDE639-4DAE-5B72-B65C-260AEFD2FDBD}"/>
              </a:ext>
            </a:extLst>
          </p:cNvPr>
          <p:cNvSpPr txBox="1"/>
          <p:nvPr/>
        </p:nvSpPr>
        <p:spPr>
          <a:xfrm>
            <a:off x="0" y="372023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EF525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MANUFACTURING POWERS OHIO’S ECONOMY</a:t>
            </a:r>
            <a:endParaRPr lang="en-US" b="1" dirty="0">
              <a:solidFill>
                <a:srgbClr val="EF52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17AD6-8647-7E44-E1D0-A39499B6B6FE}"/>
              </a:ext>
            </a:extLst>
          </p:cNvPr>
          <p:cNvSpPr txBox="1"/>
          <p:nvPr/>
        </p:nvSpPr>
        <p:spPr>
          <a:xfrm>
            <a:off x="550624" y="5291899"/>
            <a:ext cx="353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690,000 jobs</a:t>
            </a:r>
            <a:r>
              <a:rPr lang="en-US" sz="16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statewide – third behind only Texas and California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5F1F4-CE5E-D562-0279-443C7D4B8668}"/>
              </a:ext>
            </a:extLst>
          </p:cNvPr>
          <p:cNvSpPr txBox="1"/>
          <p:nvPr/>
        </p:nvSpPr>
        <p:spPr>
          <a:xfrm>
            <a:off x="4304778" y="5291899"/>
            <a:ext cx="353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17.5% of the state's GDP (2023) – highest of all sectors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6CC8E-5FF7-1C13-9F91-4FFF52D46AD8}"/>
              </a:ext>
            </a:extLst>
          </p:cNvPr>
          <p:cNvSpPr txBox="1"/>
          <p:nvPr/>
        </p:nvSpPr>
        <p:spPr>
          <a:xfrm>
            <a:off x="8058932" y="5291898"/>
            <a:ext cx="353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More than 13,000 manufacturing companies in the state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phic 17" descr="Gears">
            <a:extLst>
              <a:ext uri="{FF2B5EF4-FFF2-40B4-BE49-F238E27FC236}">
                <a16:creationId xmlns:a16="http://schemas.microsoft.com/office/drawing/2014/main" id="{C763E1AB-6D38-648D-F379-83F71F4D0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9594" y="4377498"/>
            <a:ext cx="914400" cy="914400"/>
          </a:xfrm>
          <a:prstGeom prst="rect">
            <a:avLst/>
          </a:prstGeom>
        </p:spPr>
      </p:pic>
      <p:pic>
        <p:nvPicPr>
          <p:cNvPr id="20" name="Graphic 19" descr="Upward trend">
            <a:extLst>
              <a:ext uri="{FF2B5EF4-FFF2-40B4-BE49-F238E27FC236}">
                <a16:creationId xmlns:a16="http://schemas.microsoft.com/office/drawing/2014/main" id="{ADD8B429-D2CC-9DF4-4180-F677F8F5D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3748" y="431369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CE01D0-7BF2-39AE-B22F-8077DDF1E1A4}"/>
              </a:ext>
            </a:extLst>
          </p:cNvPr>
          <p:cNvCxnSpPr/>
          <p:nvPr/>
        </p:nvCxnSpPr>
        <p:spPr>
          <a:xfrm>
            <a:off x="4082964" y="4377498"/>
            <a:ext cx="0" cy="12837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6C82FF-C33E-18C3-275C-1CB689D042AB}"/>
              </a:ext>
            </a:extLst>
          </p:cNvPr>
          <p:cNvCxnSpPr/>
          <p:nvPr/>
        </p:nvCxnSpPr>
        <p:spPr>
          <a:xfrm>
            <a:off x="8058932" y="4377498"/>
            <a:ext cx="0" cy="12837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Robot Hand with solid fill">
            <a:extLst>
              <a:ext uri="{FF2B5EF4-FFF2-40B4-BE49-F238E27FC236}">
                <a16:creationId xmlns:a16="http://schemas.microsoft.com/office/drawing/2014/main" id="{9B042059-0C08-3455-7959-422282DC2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7568" y="4313694"/>
            <a:ext cx="914400" cy="914400"/>
          </a:xfrm>
          <a:prstGeom prst="rect">
            <a:avLst/>
          </a:prstGeom>
        </p:spPr>
      </p:pic>
      <p:pic>
        <p:nvPicPr>
          <p:cNvPr id="6" name="Picture 5" descr="A person wearing ear muffs and gloves&#10;&#10;Description automatically generated">
            <a:extLst>
              <a:ext uri="{FF2B5EF4-FFF2-40B4-BE49-F238E27FC236}">
                <a16:creationId xmlns:a16="http://schemas.microsoft.com/office/drawing/2014/main" id="{C6731D22-CA69-52B3-FDB6-2129BE3861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103" y="1564676"/>
            <a:ext cx="3007863" cy="2005242"/>
          </a:xfrm>
          <a:prstGeom prst="rect">
            <a:avLst/>
          </a:prstGeom>
        </p:spPr>
      </p:pic>
      <p:pic>
        <p:nvPicPr>
          <p:cNvPr id="10" name="Picture 9" descr="A person holding a tablet in front of a robotic arm&#10;&#10;Description automatically generated">
            <a:extLst>
              <a:ext uri="{FF2B5EF4-FFF2-40B4-BE49-F238E27FC236}">
                <a16:creationId xmlns:a16="http://schemas.microsoft.com/office/drawing/2014/main" id="{1463427C-6030-48F4-2FAF-5B7D32F866A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881" y="1572445"/>
            <a:ext cx="3007863" cy="2003817"/>
          </a:xfrm>
          <a:prstGeom prst="rect">
            <a:avLst/>
          </a:prstGeom>
        </p:spPr>
      </p:pic>
      <p:pic>
        <p:nvPicPr>
          <p:cNvPr id="17" name="Picture 16" descr="A person standing with his arms crossed&#10;&#10;Description automatically generated">
            <a:extLst>
              <a:ext uri="{FF2B5EF4-FFF2-40B4-BE49-F238E27FC236}">
                <a16:creationId xmlns:a16="http://schemas.microsoft.com/office/drawing/2014/main" id="{A84844AF-A2A1-9BFD-92D4-84F63877825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45"/>
            <a:ext cx="3006053" cy="20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34F7-120F-88C5-39EE-B5727187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Debunking Myths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BD6D1-E9DC-FA2B-0E42-6A98B201D638}"/>
              </a:ext>
            </a:extLst>
          </p:cNvPr>
          <p:cNvSpPr txBox="1"/>
          <p:nvPr/>
        </p:nvSpPr>
        <p:spPr>
          <a:xfrm>
            <a:off x="838200" y="1398445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370B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TODAY’S MANUFACTURING IS CLEAN, TECHNOLOGY-DRIVEN AND SAFE</a:t>
            </a:r>
            <a:r>
              <a:rPr lang="en-US" b="1" dirty="0">
                <a:solidFill>
                  <a:srgbClr val="1370B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1370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working in a factory&#10;&#10;Description automatically generated">
            <a:extLst>
              <a:ext uri="{FF2B5EF4-FFF2-40B4-BE49-F238E27FC236}">
                <a16:creationId xmlns:a16="http://schemas.microsoft.com/office/drawing/2014/main" id="{0732A342-6A33-CB77-FAD7-B84C0FFE61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055" y="1983223"/>
            <a:ext cx="6489255" cy="42804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C1DD62-E446-DCF2-F1E2-8DD762B78012}"/>
              </a:ext>
            </a:extLst>
          </p:cNvPr>
          <p:cNvSpPr/>
          <p:nvPr/>
        </p:nvSpPr>
        <p:spPr>
          <a:xfrm>
            <a:off x="6515100" y="5810026"/>
            <a:ext cx="5162773" cy="453614"/>
          </a:xfrm>
          <a:prstGeom prst="rect">
            <a:avLst/>
          </a:prstGeom>
          <a:solidFill>
            <a:srgbClr val="EF52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MANUFACTURING FACILITY</a:t>
            </a:r>
          </a:p>
        </p:txBody>
      </p:sp>
    </p:spTree>
    <p:extLst>
      <p:ext uri="{BB962C8B-B14F-4D97-AF65-F5344CB8AC3E}">
        <p14:creationId xmlns:p14="http://schemas.microsoft.com/office/powerpoint/2010/main" val="77247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6E00-1C39-0A92-7C63-C26737C2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Manufacturing Pays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692BC-9DF1-9D11-52D1-A0EBF98ECC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31" y="1490271"/>
            <a:ext cx="4191963" cy="452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45304-2C5A-5503-C193-52A68777C039}"/>
              </a:ext>
            </a:extLst>
          </p:cNvPr>
          <p:cNvSpPr txBox="1"/>
          <p:nvPr/>
        </p:nvSpPr>
        <p:spPr>
          <a:xfrm>
            <a:off x="5841224" y="3538168"/>
            <a:ext cx="533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Workers earn an average salary of </a:t>
            </a:r>
            <a:r>
              <a:rPr lang="en-US" sz="2800" b="1" dirty="0">
                <a:solidFill>
                  <a:srgbClr val="1370B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$70,000</a:t>
            </a:r>
            <a:r>
              <a:rPr lang="en-US" sz="2800" dirty="0">
                <a:solidFill>
                  <a:srgbClr val="1370B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>
                <a:solidFill>
                  <a:srgbClr val="1370B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$31.38 per hour </a:t>
            </a:r>
            <a:r>
              <a:rPr lang="en-US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(2023)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4275D72D-2EE3-1A75-8F3C-4240D5999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2343" y="2815834"/>
            <a:ext cx="2411261" cy="2411261"/>
          </a:xfrm>
          <a:prstGeom prst="rect">
            <a:avLst/>
          </a:prstGeom>
        </p:spPr>
      </p:pic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id="{722784A8-ECD0-47B3-1A3A-63B5A9649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1224" y="2154151"/>
            <a:ext cx="1540784" cy="1540784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AD7F6562-4EF0-56C8-A819-25BE95AA0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8710" y="4923163"/>
            <a:ext cx="914400" cy="914400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F178224C-6A46-8277-A297-CC6DE0853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2801" y="4963430"/>
            <a:ext cx="914400" cy="914400"/>
          </a:xfrm>
          <a:prstGeom prst="rect">
            <a:avLst/>
          </a:prstGeom>
        </p:spPr>
      </p:pic>
      <p:pic>
        <p:nvPicPr>
          <p:cNvPr id="12" name="Graphic 11" descr="Family with two children with solid fill">
            <a:extLst>
              <a:ext uri="{FF2B5EF4-FFF2-40B4-BE49-F238E27FC236}">
                <a16:creationId xmlns:a16="http://schemas.microsoft.com/office/drawing/2014/main" id="{44168388-C821-D7E4-4EDA-BA2E7A84AF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46892" y="49231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4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4CAE-C773-3E3A-61D3-09C375CB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07" y="8411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Manufacturing </a:t>
            </a:r>
            <a:br>
              <a:rPr lang="en-US" dirty="0"/>
            </a:br>
            <a:r>
              <a:rPr lang="en-US" dirty="0"/>
              <a:t>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50EB-646A-404A-2720-F7A0DE3B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707" y="2414349"/>
            <a:ext cx="598013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effectLst/>
                <a:ea typeface="Aptos" panose="020B0004020202020204" pitchFamily="34" charset="0"/>
              </a:rPr>
              <a:t>OPPORTUNITIES EXIST FOR BOTH HANDS-ON WORK AND MANAGERIAL ROLES</a:t>
            </a:r>
            <a:r>
              <a:rPr lang="en-US" sz="2000" b="1" dirty="0"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effectLst/>
                <a:ea typeface="Aptos" panose="020B0004020202020204" pitchFamily="34" charset="0"/>
              </a:rPr>
              <a:t>Industrial </a:t>
            </a:r>
            <a:r>
              <a:rPr lang="en-US" sz="2000" dirty="0">
                <a:ea typeface="Aptos" panose="020B0004020202020204" pitchFamily="34" charset="0"/>
              </a:rPr>
              <a:t>E</a:t>
            </a:r>
            <a:r>
              <a:rPr lang="en-US" sz="2000" dirty="0">
                <a:effectLst/>
                <a:ea typeface="Aptos" panose="020B0004020202020204" pitchFamily="34" charset="0"/>
              </a:rPr>
              <a:t>ngineers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effectLst/>
                <a:ea typeface="Aptos" panose="020B0004020202020204" pitchFamily="34" charset="0"/>
              </a:rPr>
              <a:t>Machinists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Production Associates/Technicians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Aptos" panose="020B0004020202020204" pitchFamily="34" charset="0"/>
              </a:rPr>
              <a:t>P</a:t>
            </a:r>
            <a:r>
              <a:rPr lang="en-US" sz="2000">
                <a:effectLst/>
                <a:ea typeface="Aptos" panose="020B0004020202020204" pitchFamily="34" charset="0"/>
              </a:rPr>
              <a:t>roduction Supervisors</a:t>
            </a:r>
            <a:r>
              <a:rPr lang="en-US" sz="2000"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>
                <a:effectLst/>
                <a:ea typeface="Aptos" panose="020B0004020202020204" pitchFamily="34" charset="0"/>
              </a:rPr>
              <a:t>Robotics</a:t>
            </a:r>
            <a:r>
              <a:rPr lang="en-US" sz="2000" dirty="0">
                <a:effectLst/>
                <a:ea typeface="Aptos" panose="020B0004020202020204" pitchFamily="34" charset="0"/>
              </a:rPr>
              <a:t>/Automation Technicians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ea typeface="Aptos" panose="020B0004020202020204" pitchFamily="34" charset="0"/>
              </a:rPr>
              <a:t>Welders</a:t>
            </a:r>
            <a:endParaRPr lang="en-US" sz="20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4" descr="A person in a blue uniform holding a pen and a clipboard&#10;&#10;Description automatically generated">
            <a:extLst>
              <a:ext uri="{FF2B5EF4-FFF2-40B4-BE49-F238E27FC236}">
                <a16:creationId xmlns:a16="http://schemas.microsoft.com/office/drawing/2014/main" id="{707D7157-46E0-3D02-EF27-742367AE6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" y="0"/>
            <a:ext cx="456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E8A2-1E64-8EF3-957C-80D3E3D2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81" y="440281"/>
            <a:ext cx="5399761" cy="1325563"/>
          </a:xfrm>
        </p:spPr>
        <p:txBody>
          <a:bodyPr/>
          <a:lstStyle/>
          <a:p>
            <a:r>
              <a:rPr lang="en-US" dirty="0"/>
              <a:t>Training Pathways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ECE521-2D86-5B82-FCAC-9BC7307B2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1305" y="0"/>
            <a:ext cx="6350695" cy="611270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EE0ECE-8054-F804-E5B0-E38C907A1E7F}"/>
              </a:ext>
            </a:extLst>
          </p:cNvPr>
          <p:cNvSpPr txBox="1">
            <a:spLocks/>
          </p:cNvSpPr>
          <p:nvPr/>
        </p:nvSpPr>
        <p:spPr>
          <a:xfrm>
            <a:off x="438411" y="1761363"/>
            <a:ext cx="5260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EF5251"/>
                </a:solidFill>
                <a:effectLst/>
                <a:ea typeface="Aptos" panose="020B0004020202020204" pitchFamily="34" charset="0"/>
              </a:rPr>
              <a:t>COLLEGE DEGREE/DEBT NOT REQUIRED</a:t>
            </a:r>
            <a:r>
              <a:rPr lang="en-US" sz="2000" b="1" dirty="0">
                <a:solidFill>
                  <a:srgbClr val="EF5251"/>
                </a:solidFill>
                <a:effectLst/>
              </a:rPr>
              <a:t> </a:t>
            </a:r>
            <a:endParaRPr lang="en-US" sz="2000" b="1" dirty="0">
              <a:solidFill>
                <a:srgbClr val="EF5251"/>
              </a:solidFill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Aptos" panose="020B0004020202020204" pitchFamily="34" charset="0"/>
              </a:rPr>
              <a:t>Vocational training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Aptos" panose="020B0004020202020204" pitchFamily="34" charset="0"/>
              </a:rPr>
              <a:t>Technical schools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Aptos" panose="020B0004020202020204" pitchFamily="34" charset="0"/>
              </a:rPr>
              <a:t>Apprenticeships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dirty="0">
                <a:ea typeface="Aptos" panose="020B0004020202020204" pitchFamily="34" charset="0"/>
              </a:rPr>
              <a:t>O</a:t>
            </a:r>
            <a:r>
              <a:rPr lang="en-US" sz="2000" dirty="0">
                <a:effectLst/>
                <a:ea typeface="Aptos" panose="020B0004020202020204" pitchFamily="34" charset="0"/>
              </a:rPr>
              <a:t>n-the-job training</a:t>
            </a:r>
          </a:p>
        </p:txBody>
      </p:sp>
    </p:spTree>
    <p:extLst>
      <p:ext uri="{BB962C8B-B14F-4D97-AF65-F5344CB8AC3E}">
        <p14:creationId xmlns:p14="http://schemas.microsoft.com/office/powerpoint/2010/main" val="388571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3F1486D9FC14796B3C7F7EA18B924" ma:contentTypeVersion="19" ma:contentTypeDescription="Create a new document." ma:contentTypeScope="" ma:versionID="07ac2ef3a514829abd224daef1e74c4c">
  <xsd:schema xmlns:xsd="http://www.w3.org/2001/XMLSchema" xmlns:xs="http://www.w3.org/2001/XMLSchema" xmlns:p="http://schemas.microsoft.com/office/2006/metadata/properties" xmlns:ns2="7eb953f1-6501-4667-af99-6501d37dab87" xmlns:ns3="56e4a100-c40f-4b11-a94f-bdbbfb52b714" targetNamespace="http://schemas.microsoft.com/office/2006/metadata/properties" ma:root="true" ma:fieldsID="4ef3d67fac897c6fd2167defdd152ca0" ns2:_="" ns3:_="">
    <xsd:import namespace="7eb953f1-6501-4667-af99-6501d37dab87"/>
    <xsd:import namespace="56e4a100-c40f-4b11-a94f-bdbbfb52b7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953f1-6501-4667-af99-6501d37dab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1f9af3a0-c212-4e5e-b746-71d4dbda90b5}" ma:internalName="TaxCatchAll" ma:showField="CatchAllData" ma:web="7eb953f1-6501-4667-af99-6501d37dab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a100-c40f-4b11-a94f-bdbbfb52b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b953f1-6501-4667-af99-6501d37dab87" xsi:nil="true"/>
    <_dlc_DocId xmlns="7eb953f1-6501-4667-af99-6501d37dab87">SQWYXXEHRUXX-601185687-702757</_dlc_DocId>
    <_dlc_DocIdUrl xmlns="7eb953f1-6501-4667-af99-6501d37dab87">
      <Url>https://omacolumbus.sharepoint.com/sites/k/_layouts/15/DocIdRedir.aspx?ID=SQWYXXEHRUXX-601185687-702757</Url>
      <Description>SQWYXXEHRUXX-601185687-702757</Description>
    </_dlc_DocIdUrl>
  </documentManagement>
</p:properties>
</file>

<file path=customXml/itemProps1.xml><?xml version="1.0" encoding="utf-8"?>
<ds:datastoreItem xmlns:ds="http://schemas.openxmlformats.org/officeDocument/2006/customXml" ds:itemID="{A0035B31-1ECF-4546-BA31-4A9E2FBCA375}"/>
</file>

<file path=customXml/itemProps2.xml><?xml version="1.0" encoding="utf-8"?>
<ds:datastoreItem xmlns:ds="http://schemas.openxmlformats.org/officeDocument/2006/customXml" ds:itemID="{CEA5D714-F67A-4670-BF1F-E50603E581E6}"/>
</file>

<file path=customXml/itemProps3.xml><?xml version="1.0" encoding="utf-8"?>
<ds:datastoreItem xmlns:ds="http://schemas.openxmlformats.org/officeDocument/2006/customXml" ds:itemID="{3658B4FC-B2B6-4C6A-B225-C22AF44443CA}"/>
</file>

<file path=customXml/itemProps4.xml><?xml version="1.0" encoding="utf-8"?>
<ds:datastoreItem xmlns:ds="http://schemas.openxmlformats.org/officeDocument/2006/customXml" ds:itemID="{20151467-C6E9-4526-9526-0ACE7DFA377B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380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Symbol</vt:lpstr>
      <vt:lpstr>Office Theme</vt:lpstr>
      <vt:lpstr>Custom Design</vt:lpstr>
      <vt:lpstr>1_Custom Design</vt:lpstr>
      <vt:lpstr>2_Custom Design</vt:lpstr>
      <vt:lpstr>Instructions for Use</vt:lpstr>
      <vt:lpstr>Career Exploration: Modern Manufacturing</vt:lpstr>
      <vt:lpstr>Exploring Rewarding  Careers in Manufacturing</vt:lpstr>
      <vt:lpstr>Here’s Where I Work</vt:lpstr>
      <vt:lpstr>Why Manufacturing?</vt:lpstr>
      <vt:lpstr>Debunking Myths</vt:lpstr>
      <vt:lpstr>Ohio Manufacturing Pays</vt:lpstr>
      <vt:lpstr>Common  Manufacturing  Careers</vt:lpstr>
      <vt:lpstr>Training Pathways</vt:lpstr>
      <vt:lpstr>Benefits of a  Manufacturing Career </vt:lpstr>
      <vt:lpstr>Future of Manufacturing</vt:lpstr>
      <vt:lpstr>How to Get Started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katie@inversocreative.com</dc:creator>
  <cp:lastModifiedBy>Jim Houck</cp:lastModifiedBy>
  <cp:revision>6</cp:revision>
  <dcterms:created xsi:type="dcterms:W3CDTF">2024-10-08T14:19:05Z</dcterms:created>
  <dcterms:modified xsi:type="dcterms:W3CDTF">2024-11-06T15:48:14Z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0x010100ECD3F1486D9FC14796B3C7F7EA18B924</vt:lpwstr>
  </property>
  <property fmtid="{D5CDD505-2E9C-101B-9397-08002B2CF9AE}" pid="3" name="_dlc_DocIdItemGuid">
    <vt:lpwstr>cf74c9c5-e30e-4a2e-9d56-862742621a29</vt:lpwstr>
  </property>
</Properties>
</file>